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4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22/07/1441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22/07/1441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22/07/1441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22/07/1441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22/07/1441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22/07/1441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22/07/1441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22/07/1441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22/07/1441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22/07/1441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22/07/1441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t>22/07/1441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ar-EG" sz="5400" b="1" dirty="0" smtClean="0"/>
              <a:t>كلمة مرور المحاضرات</a:t>
            </a:r>
            <a:endParaRPr lang="ar-EG" sz="54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EG" b="1" dirty="0" smtClean="0">
                <a:solidFill>
                  <a:srgbClr val="FF0000"/>
                </a:solidFill>
              </a:rPr>
              <a:t>أولاً : محاضرات  مادة القانون الدولي الخاص </a:t>
            </a:r>
          </a:p>
          <a:p>
            <a:r>
              <a:rPr lang="ar-EG" dirty="0" smtClean="0"/>
              <a:t>1)- المحاضرة الأولي  </a:t>
            </a:r>
            <a:r>
              <a:rPr lang="en-US" dirty="0" smtClean="0"/>
              <a:t>DR.MAHMOUD1</a:t>
            </a:r>
            <a:endParaRPr lang="ar-EG" dirty="0" smtClean="0"/>
          </a:p>
          <a:p>
            <a:r>
              <a:rPr lang="ar-EG" dirty="0" smtClean="0"/>
              <a:t>2)- المحاضرة الثانية   </a:t>
            </a:r>
            <a:r>
              <a:rPr lang="en-US" dirty="0" smtClean="0"/>
              <a:t>DR.MAHMOUD2 </a:t>
            </a:r>
            <a:endParaRPr lang="en-US" dirty="0"/>
          </a:p>
          <a:p>
            <a:r>
              <a:rPr lang="ar-EG" dirty="0" smtClean="0"/>
              <a:t>3)- المحاضرة الثالثة  </a:t>
            </a:r>
            <a:r>
              <a:rPr lang="en-US" dirty="0" smtClean="0"/>
              <a:t>DR.MAHMOUD66</a:t>
            </a:r>
            <a:endParaRPr lang="ar-EG" dirty="0" smtClean="0"/>
          </a:p>
          <a:p>
            <a:r>
              <a:rPr lang="ar-EG" b="1" dirty="0" smtClean="0">
                <a:solidFill>
                  <a:srgbClr val="FF0000"/>
                </a:solidFill>
              </a:rPr>
              <a:t>ثانياً : </a:t>
            </a:r>
            <a:r>
              <a:rPr lang="ar-EG" b="1" smtClean="0">
                <a:solidFill>
                  <a:srgbClr val="FF0000"/>
                </a:solidFill>
              </a:rPr>
              <a:t>محاضرات  مادة الأوراق </a:t>
            </a:r>
            <a:r>
              <a:rPr lang="ar-EG" b="1" dirty="0" smtClean="0">
                <a:solidFill>
                  <a:srgbClr val="FF0000"/>
                </a:solidFill>
              </a:rPr>
              <a:t>التجارية </a:t>
            </a:r>
          </a:p>
          <a:p>
            <a:r>
              <a:rPr lang="ar-EG" dirty="0" smtClean="0"/>
              <a:t>1)- المحاضرة الأولي   </a:t>
            </a:r>
            <a:r>
              <a:rPr lang="en-US" dirty="0" smtClean="0"/>
              <a:t>DR.MAHMOUD1 </a:t>
            </a:r>
            <a:endParaRPr lang="ar-EG" dirty="0" smtClean="0"/>
          </a:p>
          <a:p>
            <a:r>
              <a:rPr lang="ar-EG" dirty="0" smtClean="0"/>
              <a:t>2)- المحاضرة الثانية  </a:t>
            </a:r>
            <a:r>
              <a:rPr lang="en-US" dirty="0" smtClean="0"/>
              <a:t>DR.MAHMOUD55  </a:t>
            </a:r>
            <a:endParaRPr lang="ar-EG" dirty="0" smtClean="0"/>
          </a:p>
        </p:txBody>
      </p:sp>
    </p:spTree>
    <p:extLst>
      <p:ext uri="{BB962C8B-B14F-4D97-AF65-F5344CB8AC3E}">
        <p14:creationId xmlns:p14="http://schemas.microsoft.com/office/powerpoint/2010/main" val="2368878642"/>
      </p:ext>
    </p:extLst>
  </p:cSld>
  <p:clrMapOvr>
    <a:masterClrMapping/>
  </p:clrMapOvr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41</Words>
  <Application>Microsoft Office PowerPoint</Application>
  <PresentationFormat>عرض على الشاشة (3:4)‏</PresentationFormat>
  <Paragraphs>8</Paragraphs>
  <Slides>1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1</vt:i4>
      </vt:variant>
    </vt:vector>
  </HeadingPairs>
  <TitlesOfParts>
    <vt:vector size="2" baseType="lpstr">
      <vt:lpstr>سمة Office</vt:lpstr>
      <vt:lpstr>كلمة مرور المحاضرات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كلمة مرور المحاضرات</dc:title>
  <dc:creator>pc</dc:creator>
  <cp:lastModifiedBy>Windows User</cp:lastModifiedBy>
  <cp:revision>5</cp:revision>
  <dcterms:created xsi:type="dcterms:W3CDTF">2020-02-23T04:39:48Z</dcterms:created>
  <dcterms:modified xsi:type="dcterms:W3CDTF">2020-03-15T23:38:45Z</dcterms:modified>
</cp:coreProperties>
</file>