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1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29/07/1441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29/07/1441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29/07/1441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29/07/1441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29/07/1441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29/07/1441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29/07/1441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29/07/1441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29/07/1441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29/07/1441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29/07/1441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29/07/1441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ar-EG" sz="5400" b="1" dirty="0" smtClean="0"/>
              <a:t>كلمة مرور المحاضرات</a:t>
            </a:r>
            <a:endParaRPr lang="ar-EG" sz="54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EG" b="1" dirty="0" smtClean="0">
                <a:solidFill>
                  <a:srgbClr val="FF0000"/>
                </a:solidFill>
              </a:rPr>
              <a:t>أولاً : محاضرات  مادة القانون الدولي الخاص </a:t>
            </a:r>
            <a:endParaRPr lang="ar-EG" b="1" dirty="0" smtClean="0">
              <a:solidFill>
                <a:srgbClr val="FF0000"/>
              </a:solidFill>
            </a:endParaRPr>
          </a:p>
          <a:p>
            <a:r>
              <a:rPr lang="ar-EG" dirty="0" smtClean="0"/>
              <a:t>- </a:t>
            </a:r>
            <a:r>
              <a:rPr lang="ar-EG" dirty="0" smtClean="0"/>
              <a:t>المحاضرة </a:t>
            </a:r>
            <a:r>
              <a:rPr lang="ar-EG" dirty="0" smtClean="0"/>
              <a:t>الرابعة   </a:t>
            </a:r>
            <a:r>
              <a:rPr lang="en-US" dirty="0" smtClean="0"/>
              <a:t>DR.MAHMOUD44</a:t>
            </a:r>
            <a:endParaRPr lang="ar-EG" dirty="0" smtClean="0"/>
          </a:p>
          <a:p>
            <a:endParaRPr lang="ar-EG"/>
          </a:p>
          <a:p>
            <a:endParaRPr lang="ar-EG" dirty="0" smtClean="0"/>
          </a:p>
          <a:p>
            <a:r>
              <a:rPr lang="ar-EG" b="1" dirty="0" smtClean="0">
                <a:solidFill>
                  <a:srgbClr val="FF0000"/>
                </a:solidFill>
              </a:rPr>
              <a:t>ثانياً </a:t>
            </a:r>
            <a:r>
              <a:rPr lang="ar-EG" b="1" dirty="0" smtClean="0">
                <a:solidFill>
                  <a:srgbClr val="FF0000"/>
                </a:solidFill>
              </a:rPr>
              <a:t>: محاضرات  مادة الأوراق التجارية </a:t>
            </a:r>
            <a:endParaRPr lang="ar-EG" b="1" dirty="0" smtClean="0">
              <a:solidFill>
                <a:srgbClr val="FF0000"/>
              </a:solidFill>
            </a:endParaRPr>
          </a:p>
          <a:p>
            <a:r>
              <a:rPr lang="ar-EG" b="1" dirty="0" smtClean="0">
                <a:solidFill>
                  <a:srgbClr val="FF0000"/>
                </a:solidFill>
              </a:rPr>
              <a:t>- </a:t>
            </a:r>
            <a:r>
              <a:rPr lang="ar-EG" dirty="0" smtClean="0"/>
              <a:t>المحاضرة الثالثة  </a:t>
            </a:r>
            <a:r>
              <a:rPr lang="en-US" dirty="0" smtClean="0"/>
              <a:t>DR.MAHMOUD33</a:t>
            </a:r>
            <a:endParaRPr lang="ar-EG" dirty="0" smtClean="0"/>
          </a:p>
        </p:txBody>
      </p:sp>
    </p:spTree>
    <p:extLst>
      <p:ext uri="{BB962C8B-B14F-4D97-AF65-F5344CB8AC3E}">
        <p14:creationId xmlns:p14="http://schemas.microsoft.com/office/powerpoint/2010/main" val="236887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24</Words>
  <Application>Microsoft Office PowerPoint</Application>
  <PresentationFormat>عرض على الشاشة (3:4)‏</PresentationFormat>
  <Paragraphs>7</Paragraphs>
  <Slides>1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سمة Office</vt:lpstr>
      <vt:lpstr>كلمة مرور المحاضرات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كلمة مرور المحاضرات</dc:title>
  <dc:creator>pc</dc:creator>
  <cp:lastModifiedBy>Windows User</cp:lastModifiedBy>
  <cp:revision>6</cp:revision>
  <dcterms:created xsi:type="dcterms:W3CDTF">2020-02-23T04:39:48Z</dcterms:created>
  <dcterms:modified xsi:type="dcterms:W3CDTF">2020-03-23T21:18:55Z</dcterms:modified>
</cp:coreProperties>
</file>